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1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5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6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1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6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2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0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B8C38-A587-6348-829D-855974BE2340}" type="datetimeFigureOut">
              <a:rPr lang="en-US" smtClean="0"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746B-2E82-9B47-99E7-3BD071B9A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6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199791" y="367227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99791" y="1100885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99791" y="1852319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99791" y="2532274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99791" y="3240766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9791" y="3904801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9791" y="4538976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99791" y="5216950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9791" y="5880323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99791" y="6572896"/>
            <a:ext cx="8819340" cy="28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99791" y="381496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19155" y="372702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527906" y="381496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436657" y="367227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316866" y="367227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197075" y="358433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9019131" y="367227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79065" y="372702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859274" y="372702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739481" y="367227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22814" y="372702"/>
            <a:ext cx="0" cy="622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Up Arrow 25"/>
          <p:cNvSpPr/>
          <p:nvPr/>
        </p:nvSpPr>
        <p:spPr>
          <a:xfrm>
            <a:off x="499480" y="2097531"/>
            <a:ext cx="299686" cy="4137988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ent Arrow 26"/>
          <p:cNvSpPr/>
          <p:nvPr/>
        </p:nvSpPr>
        <p:spPr>
          <a:xfrm>
            <a:off x="570835" y="580931"/>
            <a:ext cx="694689" cy="1185774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Up Arrow 27"/>
          <p:cNvSpPr/>
          <p:nvPr/>
        </p:nvSpPr>
        <p:spPr>
          <a:xfrm rot="5400000">
            <a:off x="4448172" y="-2741344"/>
            <a:ext cx="299686" cy="678724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ent Arrow 28"/>
          <p:cNvSpPr/>
          <p:nvPr/>
        </p:nvSpPr>
        <p:spPr>
          <a:xfrm flipH="1">
            <a:off x="7991633" y="580930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Up Arrow 29"/>
          <p:cNvSpPr/>
          <p:nvPr/>
        </p:nvSpPr>
        <p:spPr>
          <a:xfrm rot="16200000" flipH="1">
            <a:off x="5143407" y="-1931036"/>
            <a:ext cx="299686" cy="678724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ent Arrow 30"/>
          <p:cNvSpPr/>
          <p:nvPr/>
        </p:nvSpPr>
        <p:spPr>
          <a:xfrm>
            <a:off x="1251246" y="1395843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Up Arrow 31"/>
          <p:cNvSpPr/>
          <p:nvPr/>
        </p:nvSpPr>
        <p:spPr>
          <a:xfrm rot="5400000">
            <a:off x="4496631" y="-1146246"/>
            <a:ext cx="299686" cy="678724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 Arrow 32"/>
          <p:cNvSpPr/>
          <p:nvPr/>
        </p:nvSpPr>
        <p:spPr>
          <a:xfrm flipH="1">
            <a:off x="8044136" y="2145961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Up Arrow 33"/>
          <p:cNvSpPr/>
          <p:nvPr/>
        </p:nvSpPr>
        <p:spPr>
          <a:xfrm rot="16200000" flipH="1">
            <a:off x="5195910" y="-408812"/>
            <a:ext cx="299686" cy="678724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 rot="5400000">
            <a:off x="4549134" y="204750"/>
            <a:ext cx="299686" cy="678724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ent Arrow 35"/>
          <p:cNvSpPr/>
          <p:nvPr/>
        </p:nvSpPr>
        <p:spPr>
          <a:xfrm>
            <a:off x="1303749" y="2889529"/>
            <a:ext cx="694689" cy="71595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Bent Arrow 36"/>
          <p:cNvSpPr/>
          <p:nvPr/>
        </p:nvSpPr>
        <p:spPr>
          <a:xfrm flipH="1">
            <a:off x="8082368" y="3525495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Up Arrow 37"/>
          <p:cNvSpPr/>
          <p:nvPr/>
        </p:nvSpPr>
        <p:spPr>
          <a:xfrm rot="10800000">
            <a:off x="8529340" y="4083147"/>
            <a:ext cx="332809" cy="178246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Bent Arrow 38"/>
          <p:cNvSpPr/>
          <p:nvPr/>
        </p:nvSpPr>
        <p:spPr>
          <a:xfrm rot="10800000" flipH="1">
            <a:off x="4029952" y="5379966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Up Arrow 39"/>
          <p:cNvSpPr/>
          <p:nvPr/>
        </p:nvSpPr>
        <p:spPr>
          <a:xfrm rot="10800000" flipV="1">
            <a:off x="3934090" y="4126401"/>
            <a:ext cx="332809" cy="178246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Bent Arrow 40"/>
          <p:cNvSpPr/>
          <p:nvPr/>
        </p:nvSpPr>
        <p:spPr>
          <a:xfrm rot="10800000" flipH="1">
            <a:off x="7778644" y="5389676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Up Arrow 41"/>
          <p:cNvSpPr/>
          <p:nvPr/>
        </p:nvSpPr>
        <p:spPr>
          <a:xfrm rot="10800000" flipV="1">
            <a:off x="7682782" y="4193187"/>
            <a:ext cx="332809" cy="178246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Bent Arrow 42"/>
          <p:cNvSpPr/>
          <p:nvPr/>
        </p:nvSpPr>
        <p:spPr>
          <a:xfrm rot="10800000" flipH="1">
            <a:off x="5876020" y="5456462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Up Arrow 43"/>
          <p:cNvSpPr/>
          <p:nvPr/>
        </p:nvSpPr>
        <p:spPr>
          <a:xfrm rot="10800000" flipV="1">
            <a:off x="5780158" y="4202897"/>
            <a:ext cx="332809" cy="178246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Bent Arrow 44"/>
          <p:cNvSpPr/>
          <p:nvPr/>
        </p:nvSpPr>
        <p:spPr>
          <a:xfrm rot="10800000" flipH="1">
            <a:off x="2303161" y="5437042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Up Arrow 45"/>
          <p:cNvSpPr/>
          <p:nvPr/>
        </p:nvSpPr>
        <p:spPr>
          <a:xfrm rot="10800000" flipV="1">
            <a:off x="2207299" y="4183477"/>
            <a:ext cx="332809" cy="178246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Bent Arrow 46"/>
          <p:cNvSpPr/>
          <p:nvPr/>
        </p:nvSpPr>
        <p:spPr>
          <a:xfrm rot="10800000" flipH="1" flipV="1">
            <a:off x="3150251" y="4115995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Up Arrow 47"/>
          <p:cNvSpPr/>
          <p:nvPr/>
        </p:nvSpPr>
        <p:spPr>
          <a:xfrm rot="10800000">
            <a:off x="3064624" y="4641136"/>
            <a:ext cx="332809" cy="178246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Bent Arrow 48"/>
          <p:cNvSpPr/>
          <p:nvPr/>
        </p:nvSpPr>
        <p:spPr>
          <a:xfrm rot="10800000" flipH="1" flipV="1">
            <a:off x="5029442" y="4097167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Up Arrow 49"/>
          <p:cNvSpPr/>
          <p:nvPr/>
        </p:nvSpPr>
        <p:spPr>
          <a:xfrm rot="10800000">
            <a:off x="4943815" y="4622308"/>
            <a:ext cx="332809" cy="178246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Bent Arrow 50"/>
          <p:cNvSpPr/>
          <p:nvPr/>
        </p:nvSpPr>
        <p:spPr>
          <a:xfrm rot="10800000" flipH="1" flipV="1">
            <a:off x="6841859" y="4082898"/>
            <a:ext cx="694689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Up Arrow 51"/>
          <p:cNvSpPr/>
          <p:nvPr/>
        </p:nvSpPr>
        <p:spPr>
          <a:xfrm rot="10800000">
            <a:off x="6756232" y="4608039"/>
            <a:ext cx="332809" cy="1782460"/>
          </a:xfrm>
          <a:prstGeom prst="upArrow">
            <a:avLst/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Bent Arrow 52"/>
          <p:cNvSpPr/>
          <p:nvPr/>
        </p:nvSpPr>
        <p:spPr>
          <a:xfrm rot="10800000" flipH="1" flipV="1">
            <a:off x="1433150" y="4168512"/>
            <a:ext cx="694689" cy="1287950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Bent Arrow 53"/>
          <p:cNvSpPr/>
          <p:nvPr/>
        </p:nvSpPr>
        <p:spPr>
          <a:xfrm flipH="1" flipV="1">
            <a:off x="570833" y="5437040"/>
            <a:ext cx="1042033" cy="903037"/>
          </a:xfrm>
          <a:prstGeom prst="bentArrow">
            <a:avLst>
              <a:gd name="adj1" fmla="val 25000"/>
              <a:gd name="adj2" fmla="val 10782"/>
              <a:gd name="adj3" fmla="val 0"/>
              <a:gd name="adj4" fmla="val 41165"/>
            </a:avLst>
          </a:prstGeom>
          <a:solidFill>
            <a:srgbClr val="A6A6A6"/>
          </a:solidFill>
          <a:ln>
            <a:solidFill>
              <a:srgbClr val="A6A6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-356500" y="5871206"/>
            <a:ext cx="2083534" cy="646331"/>
          </a:xfrm>
          <a:prstGeom prst="rect">
            <a:avLst/>
          </a:prstGeom>
          <a:noFill/>
          <a:ln w="19050" cmpd="sng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31550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Start</a:t>
            </a:r>
            <a:endParaRPr lang="en-AU" sz="3600" b="1" dirty="0">
              <a:ln w="31550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6" name="Picture 55" descr="BillCiph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5247" r="8832" b="5506"/>
          <a:stretch/>
        </p:blipFill>
        <p:spPr>
          <a:xfrm>
            <a:off x="3093166" y="1153410"/>
            <a:ext cx="414799" cy="625987"/>
          </a:xfrm>
          <a:prstGeom prst="rect">
            <a:avLst/>
          </a:prstGeom>
        </p:spPr>
      </p:pic>
      <p:pic>
        <p:nvPicPr>
          <p:cNvPr id="57" name="Picture 56" descr="BillCiph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5247" r="8832" b="5506"/>
          <a:stretch/>
        </p:blipFill>
        <p:spPr>
          <a:xfrm>
            <a:off x="4901991" y="3269304"/>
            <a:ext cx="414799" cy="625987"/>
          </a:xfrm>
          <a:prstGeom prst="rect">
            <a:avLst/>
          </a:prstGeom>
        </p:spPr>
      </p:pic>
      <p:pic>
        <p:nvPicPr>
          <p:cNvPr id="58" name="Picture 57" descr="BillCiph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5247" r="8832" b="5506"/>
          <a:stretch/>
        </p:blipFill>
        <p:spPr>
          <a:xfrm>
            <a:off x="6714408" y="5240067"/>
            <a:ext cx="414799" cy="625987"/>
          </a:xfrm>
          <a:prstGeom prst="rect">
            <a:avLst/>
          </a:prstGeom>
        </p:spPr>
      </p:pic>
      <p:pic>
        <p:nvPicPr>
          <p:cNvPr id="59" name="Picture 58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7412182" y="4698254"/>
            <a:ext cx="756351" cy="455186"/>
          </a:xfrm>
          <a:prstGeom prst="rect">
            <a:avLst/>
          </a:prstGeom>
        </p:spPr>
      </p:pic>
      <p:pic>
        <p:nvPicPr>
          <p:cNvPr id="60" name="Picture 59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5568072" y="5971103"/>
            <a:ext cx="756351" cy="455186"/>
          </a:xfrm>
          <a:prstGeom prst="rect">
            <a:avLst/>
          </a:prstGeom>
        </p:spPr>
      </p:pic>
      <p:pic>
        <p:nvPicPr>
          <p:cNvPr id="61" name="Picture 60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3750192" y="4713936"/>
            <a:ext cx="756351" cy="455186"/>
          </a:xfrm>
          <a:prstGeom prst="rect">
            <a:avLst/>
          </a:prstGeom>
        </p:spPr>
      </p:pic>
      <p:pic>
        <p:nvPicPr>
          <p:cNvPr id="62" name="Picture 61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2018810" y="5975648"/>
            <a:ext cx="756351" cy="455186"/>
          </a:xfrm>
          <a:prstGeom prst="rect">
            <a:avLst/>
          </a:prstGeom>
        </p:spPr>
      </p:pic>
      <p:pic>
        <p:nvPicPr>
          <p:cNvPr id="63" name="Picture 62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2921950" y="2722273"/>
            <a:ext cx="756351" cy="455186"/>
          </a:xfrm>
          <a:prstGeom prst="rect">
            <a:avLst/>
          </a:prstGeom>
        </p:spPr>
      </p:pic>
      <p:pic>
        <p:nvPicPr>
          <p:cNvPr id="64" name="Picture 63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6508545" y="2019459"/>
            <a:ext cx="756351" cy="455186"/>
          </a:xfrm>
          <a:prstGeom prst="rect">
            <a:avLst/>
          </a:prstGeom>
        </p:spPr>
      </p:pic>
      <p:pic>
        <p:nvPicPr>
          <p:cNvPr id="65" name="Picture 64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4710905" y="459626"/>
            <a:ext cx="756351" cy="455186"/>
          </a:xfrm>
          <a:prstGeom prst="rect">
            <a:avLst/>
          </a:prstGeom>
        </p:spPr>
      </p:pic>
      <p:pic>
        <p:nvPicPr>
          <p:cNvPr id="66" name="Picture 65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291065" y="4025850"/>
            <a:ext cx="756351" cy="45518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419507" y="247706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497809" y="2362077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312257" y="208820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78632" y="1678111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28640" y="5048864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90165" y="3052966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pic>
        <p:nvPicPr>
          <p:cNvPr id="73" name="Picture 72" descr="BillCiph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5247" r="8832" b="5506"/>
          <a:stretch/>
        </p:blipFill>
        <p:spPr>
          <a:xfrm>
            <a:off x="1297964" y="5254336"/>
            <a:ext cx="414799" cy="625987"/>
          </a:xfrm>
          <a:prstGeom prst="rect">
            <a:avLst/>
          </a:prstGeom>
        </p:spPr>
      </p:pic>
      <p:pic>
        <p:nvPicPr>
          <p:cNvPr id="74" name="Picture 73" descr="BillCiph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5247" r="8832" b="5506"/>
          <a:stretch/>
        </p:blipFill>
        <p:spPr>
          <a:xfrm>
            <a:off x="7536548" y="5908861"/>
            <a:ext cx="414799" cy="625987"/>
          </a:xfrm>
          <a:prstGeom prst="rect">
            <a:avLst/>
          </a:prstGeom>
        </p:spPr>
      </p:pic>
      <p:pic>
        <p:nvPicPr>
          <p:cNvPr id="75" name="Picture 74" descr="BillCiph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5247" r="8832" b="5506"/>
          <a:stretch/>
        </p:blipFill>
        <p:spPr>
          <a:xfrm>
            <a:off x="2185193" y="4581783"/>
            <a:ext cx="414799" cy="625987"/>
          </a:xfrm>
          <a:prstGeom prst="rect">
            <a:avLst/>
          </a:prstGeom>
        </p:spPr>
      </p:pic>
      <p:pic>
        <p:nvPicPr>
          <p:cNvPr id="76" name="Picture 75" descr="BillCiphe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" t="5247" r="8832" b="5506"/>
          <a:stretch/>
        </p:blipFill>
        <p:spPr>
          <a:xfrm>
            <a:off x="6674242" y="438572"/>
            <a:ext cx="414799" cy="625987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3837952" y="5713418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036118" y="3719675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86159" y="5050811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244173" y="2407943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842911" y="2398763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339785" y="1680250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77708" y="976000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677708" y="208820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909309" y="208820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147249" y="225797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246669" y="935837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62420" y="3050826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776" y="4340900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395863" y="4366884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086159" y="1691165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594171" y="3031932"/>
            <a:ext cx="699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venir Heavy"/>
                <a:cs typeface="Avenir Heavy"/>
              </a:rPr>
              <a:t>?</a:t>
            </a:r>
            <a:endParaRPr lang="en-US" sz="6000" dirty="0">
              <a:latin typeface="Avenir Heavy"/>
              <a:cs typeface="Avenir Heavy"/>
            </a:endParaRPr>
          </a:p>
        </p:txBody>
      </p:sp>
      <p:pic>
        <p:nvPicPr>
          <p:cNvPr id="93" name="Picture 92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4696634" y="1981295"/>
            <a:ext cx="756351" cy="455186"/>
          </a:xfrm>
          <a:prstGeom prst="rect">
            <a:avLst/>
          </a:prstGeom>
        </p:spPr>
      </p:pic>
      <p:pic>
        <p:nvPicPr>
          <p:cNvPr id="94" name="Picture 93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5602263" y="2723732"/>
            <a:ext cx="756351" cy="455186"/>
          </a:xfrm>
          <a:prstGeom prst="rect">
            <a:avLst/>
          </a:prstGeom>
        </p:spPr>
      </p:pic>
      <p:pic>
        <p:nvPicPr>
          <p:cNvPr id="95" name="Picture 94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8240901" y="2684658"/>
            <a:ext cx="756351" cy="455186"/>
          </a:xfrm>
          <a:prstGeom prst="rect">
            <a:avLst/>
          </a:prstGeom>
        </p:spPr>
      </p:pic>
      <p:pic>
        <p:nvPicPr>
          <p:cNvPr id="96" name="Picture 95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7407601" y="1263369"/>
            <a:ext cx="756351" cy="455186"/>
          </a:xfrm>
          <a:prstGeom prst="rect">
            <a:avLst/>
          </a:prstGeom>
        </p:spPr>
      </p:pic>
      <p:pic>
        <p:nvPicPr>
          <p:cNvPr id="97" name="Picture 96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3807276" y="1263369"/>
            <a:ext cx="756351" cy="455186"/>
          </a:xfrm>
          <a:prstGeom prst="rect">
            <a:avLst/>
          </a:prstGeom>
        </p:spPr>
      </p:pic>
      <p:pic>
        <p:nvPicPr>
          <p:cNvPr id="98" name="Picture 97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1163188" y="494920"/>
            <a:ext cx="756351" cy="455186"/>
          </a:xfrm>
          <a:prstGeom prst="rect">
            <a:avLst/>
          </a:prstGeom>
        </p:spPr>
      </p:pic>
      <p:pic>
        <p:nvPicPr>
          <p:cNvPr id="99" name="Picture 98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305605" y="1252473"/>
            <a:ext cx="756351" cy="455186"/>
          </a:xfrm>
          <a:prstGeom prst="rect">
            <a:avLst/>
          </a:prstGeom>
        </p:spPr>
      </p:pic>
      <p:pic>
        <p:nvPicPr>
          <p:cNvPr id="100" name="Picture 99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276794" y="2679466"/>
            <a:ext cx="756351" cy="455186"/>
          </a:xfrm>
          <a:prstGeom prst="rect">
            <a:avLst/>
          </a:prstGeom>
        </p:spPr>
      </p:pic>
      <p:pic>
        <p:nvPicPr>
          <p:cNvPr id="101" name="Picture 100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276794" y="5351428"/>
            <a:ext cx="756351" cy="455186"/>
          </a:xfrm>
          <a:prstGeom prst="rect">
            <a:avLst/>
          </a:prstGeom>
        </p:spPr>
      </p:pic>
      <p:pic>
        <p:nvPicPr>
          <p:cNvPr id="102" name="Picture 101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8248511" y="6013896"/>
            <a:ext cx="756351" cy="455186"/>
          </a:xfrm>
          <a:prstGeom prst="rect">
            <a:avLst/>
          </a:prstGeom>
        </p:spPr>
      </p:pic>
      <p:pic>
        <p:nvPicPr>
          <p:cNvPr id="103" name="Picture 102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8254158" y="3379199"/>
            <a:ext cx="756351" cy="455186"/>
          </a:xfrm>
          <a:prstGeom prst="rect">
            <a:avLst/>
          </a:prstGeom>
        </p:spPr>
      </p:pic>
      <p:pic>
        <p:nvPicPr>
          <p:cNvPr id="104" name="Picture 103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4710905" y="4025850"/>
            <a:ext cx="756351" cy="455186"/>
          </a:xfrm>
          <a:prstGeom prst="rect">
            <a:avLst/>
          </a:prstGeom>
        </p:spPr>
      </p:pic>
      <p:pic>
        <p:nvPicPr>
          <p:cNvPr id="105" name="Picture 104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3795138" y="3377740"/>
            <a:ext cx="756351" cy="455186"/>
          </a:xfrm>
          <a:prstGeom prst="rect">
            <a:avLst/>
          </a:prstGeom>
        </p:spPr>
      </p:pic>
      <p:pic>
        <p:nvPicPr>
          <p:cNvPr id="106" name="Picture 105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6494276" y="4025850"/>
            <a:ext cx="756351" cy="455186"/>
          </a:xfrm>
          <a:prstGeom prst="rect">
            <a:avLst/>
          </a:prstGeom>
        </p:spPr>
      </p:pic>
      <p:pic>
        <p:nvPicPr>
          <p:cNvPr id="107" name="Picture 106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2921950" y="5351428"/>
            <a:ext cx="756351" cy="455186"/>
          </a:xfrm>
          <a:prstGeom prst="rect">
            <a:avLst/>
          </a:prstGeom>
        </p:spPr>
      </p:pic>
      <p:pic>
        <p:nvPicPr>
          <p:cNvPr id="108" name="Picture 107" descr="Summerwee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" t="7042" r="5856" b="9249"/>
          <a:stretch/>
        </p:blipFill>
        <p:spPr>
          <a:xfrm>
            <a:off x="1187090" y="4030989"/>
            <a:ext cx="756351" cy="45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Hesselson</dc:creator>
  <cp:lastModifiedBy>Stephanie Hesselson</cp:lastModifiedBy>
  <cp:revision>3</cp:revision>
  <dcterms:created xsi:type="dcterms:W3CDTF">2017-04-24T08:10:02Z</dcterms:created>
  <dcterms:modified xsi:type="dcterms:W3CDTF">2017-04-24T14:19:16Z</dcterms:modified>
</cp:coreProperties>
</file>